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65" r:id="rId7"/>
    <p:sldId id="257" r:id="rId8"/>
    <p:sldId id="262" r:id="rId9"/>
    <p:sldId id="263" r:id="rId10"/>
    <p:sldId id="268" r:id="rId11"/>
    <p:sldId id="264" r:id="rId12"/>
    <p:sldId id="260" r:id="rId13"/>
    <p:sldId id="270" r:id="rId14"/>
    <p:sldId id="275" r:id="rId15"/>
    <p:sldId id="266" r:id="rId16"/>
    <p:sldId id="267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wning, LaChelle" userId="065f8999-0901-4c83-b712-f968e164f865" providerId="ADAL" clId="{ECDE4E3D-3B64-41AA-B825-EDCFDDD223B8}"/>
    <pc:docChg chg="custSel modSld">
      <pc:chgData name="Browning, LaChelle" userId="065f8999-0901-4c83-b712-f968e164f865" providerId="ADAL" clId="{ECDE4E3D-3B64-41AA-B825-EDCFDDD223B8}" dt="2024-08-03T00:28:24.188" v="28" actId="1076"/>
      <pc:docMkLst>
        <pc:docMk/>
      </pc:docMkLst>
      <pc:sldChg chg="addSp delSp modSp mod">
        <pc:chgData name="Browning, LaChelle" userId="065f8999-0901-4c83-b712-f968e164f865" providerId="ADAL" clId="{ECDE4E3D-3B64-41AA-B825-EDCFDDD223B8}" dt="2024-08-03T00:28:24.188" v="28" actId="1076"/>
        <pc:sldMkLst>
          <pc:docMk/>
          <pc:sldMk cId="3069280322" sldId="258"/>
        </pc:sldMkLst>
        <pc:picChg chg="del">
          <ac:chgData name="Browning, LaChelle" userId="065f8999-0901-4c83-b712-f968e164f865" providerId="ADAL" clId="{ECDE4E3D-3B64-41AA-B825-EDCFDDD223B8}" dt="2024-08-03T00:26:31.422" v="19" actId="478"/>
          <ac:picMkLst>
            <pc:docMk/>
            <pc:sldMk cId="3069280322" sldId="258"/>
            <ac:picMk id="3" creationId="{7D6F72E5-92FA-43AB-A962-1C5293750A90}"/>
          </ac:picMkLst>
        </pc:picChg>
        <pc:picChg chg="add del mod">
          <ac:chgData name="Browning, LaChelle" userId="065f8999-0901-4c83-b712-f968e164f865" providerId="ADAL" clId="{ECDE4E3D-3B64-41AA-B825-EDCFDDD223B8}" dt="2024-08-03T00:28:10.925" v="23" actId="478"/>
          <ac:picMkLst>
            <pc:docMk/>
            <pc:sldMk cId="3069280322" sldId="258"/>
            <ac:picMk id="5" creationId="{9DE1E055-0974-433C-86CE-99FB5CACB1C3}"/>
          </ac:picMkLst>
        </pc:picChg>
        <pc:picChg chg="add mod">
          <ac:chgData name="Browning, LaChelle" userId="065f8999-0901-4c83-b712-f968e164f865" providerId="ADAL" clId="{ECDE4E3D-3B64-41AA-B825-EDCFDDD223B8}" dt="2024-08-03T00:28:24.188" v="28" actId="1076"/>
          <ac:picMkLst>
            <pc:docMk/>
            <pc:sldMk cId="3069280322" sldId="258"/>
            <ac:picMk id="6" creationId="{F5A1DF6E-572E-4E0A-B2D7-9A25E54E8BF5}"/>
          </ac:picMkLst>
        </pc:picChg>
      </pc:sldChg>
      <pc:sldChg chg="addSp delSp modSp mod">
        <pc:chgData name="Browning, LaChelle" userId="065f8999-0901-4c83-b712-f968e164f865" providerId="ADAL" clId="{ECDE4E3D-3B64-41AA-B825-EDCFDDD223B8}" dt="2024-08-03T00:22:01.742" v="17" actId="14100"/>
        <pc:sldMkLst>
          <pc:docMk/>
          <pc:sldMk cId="395572994" sldId="262"/>
        </pc:sldMkLst>
        <pc:picChg chg="add mod">
          <ac:chgData name="Browning, LaChelle" userId="065f8999-0901-4c83-b712-f968e164f865" providerId="ADAL" clId="{ECDE4E3D-3B64-41AA-B825-EDCFDDD223B8}" dt="2024-08-03T00:22:01.742" v="17" actId="14100"/>
          <ac:picMkLst>
            <pc:docMk/>
            <pc:sldMk cId="395572994" sldId="262"/>
            <ac:picMk id="2" creationId="{7A5737E9-9369-4066-AD96-4D433F1A67BC}"/>
          </ac:picMkLst>
        </pc:picChg>
        <pc:picChg chg="del">
          <ac:chgData name="Browning, LaChelle" userId="065f8999-0901-4c83-b712-f968e164f865" providerId="ADAL" clId="{ECDE4E3D-3B64-41AA-B825-EDCFDDD223B8}" dt="2024-08-03T00:21:14.801" v="10" actId="478"/>
          <ac:picMkLst>
            <pc:docMk/>
            <pc:sldMk cId="395572994" sldId="262"/>
            <ac:picMk id="5" creationId="{ECA15925-E220-4446-8BC6-2C28027831BC}"/>
          </ac:picMkLst>
        </pc:picChg>
      </pc:sldChg>
      <pc:sldChg chg="modSp mod">
        <pc:chgData name="Browning, LaChelle" userId="065f8999-0901-4c83-b712-f968e164f865" providerId="ADAL" clId="{ECDE4E3D-3B64-41AA-B825-EDCFDDD223B8}" dt="2024-08-03T00:20:53.808" v="9" actId="20577"/>
        <pc:sldMkLst>
          <pc:docMk/>
          <pc:sldMk cId="1112175472" sldId="270"/>
        </pc:sldMkLst>
        <pc:spChg chg="mod">
          <ac:chgData name="Browning, LaChelle" userId="065f8999-0901-4c83-b712-f968e164f865" providerId="ADAL" clId="{ECDE4E3D-3B64-41AA-B825-EDCFDDD223B8}" dt="2024-08-03T00:20:53.808" v="9" actId="20577"/>
          <ac:spMkLst>
            <pc:docMk/>
            <pc:sldMk cId="1112175472" sldId="270"/>
            <ac:spMk id="7" creationId="{050A8B1E-8E3C-4397-87C9-1FB669DEAD7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1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0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1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8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8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9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91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0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59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5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0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65D06-F1AD-42A5-8DAD-767E0A657B3C}" type="datetimeFigureOut">
              <a:rPr lang="en-US" smtClean="0"/>
              <a:t>08/02/2024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F173A-6CA1-4F06-9621-2F0441245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8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B80D25-18E5-2BF2-C9BA-9BA60FAC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510293-C652-839E-3146-7DDC4BD0A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1" y="-2198681"/>
            <a:ext cx="9661819" cy="120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52">
        <p:split orient="vert"/>
      </p:transition>
    </mc:Choice>
    <mc:Fallback xmlns="">
      <p:transition spd="slow" advTm="4752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1C3375-73B1-98F5-D49B-78EA43D2B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13229-A5EA-0BE4-3096-B3EC69220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624"/>
            <a:ext cx="2777144" cy="2174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0A8B1E-8E3C-4397-87C9-1FB669DEAD7C}"/>
              </a:ext>
            </a:extLst>
          </p:cNvPr>
          <p:cNvSpPr/>
          <p:nvPr/>
        </p:nvSpPr>
        <p:spPr>
          <a:xfrm>
            <a:off x="2096901" y="918133"/>
            <a:ext cx="5032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Media Specialist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F02886-03CC-48E7-8857-F23F7C0CCCF7}"/>
              </a:ext>
            </a:extLst>
          </p:cNvPr>
          <p:cNvSpPr/>
          <p:nvPr/>
        </p:nvSpPr>
        <p:spPr>
          <a:xfrm>
            <a:off x="2653889" y="5413514"/>
            <a:ext cx="3790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Mrs. Stemle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72619-29CF-443D-9F93-FAE69D749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73" y="2011257"/>
            <a:ext cx="2410653" cy="30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2"/>
    </mc:Choice>
    <mc:Fallback xmlns="">
      <p:transition spd="slow" advTm="820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2FAD07-3F77-CDD3-3AD1-EEC0AFF45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91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1CEF1-624C-4581-9F6C-E0A2CB193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426" y="1985103"/>
            <a:ext cx="2425148" cy="30314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86543D-3F15-4797-AF24-AECC95BFF0CF}"/>
              </a:ext>
            </a:extLst>
          </p:cNvPr>
          <p:cNvSpPr/>
          <p:nvPr/>
        </p:nvSpPr>
        <p:spPr>
          <a:xfrm>
            <a:off x="2795388" y="918133"/>
            <a:ext cx="3635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Art Teacher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4B5EE-972C-4723-8DD8-D130F21D6308}"/>
              </a:ext>
            </a:extLst>
          </p:cNvPr>
          <p:cNvSpPr/>
          <p:nvPr/>
        </p:nvSpPr>
        <p:spPr>
          <a:xfrm>
            <a:off x="2795388" y="5160178"/>
            <a:ext cx="34613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Mr. Tavares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983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3"/>
    </mc:Choice>
    <mc:Fallback xmlns="">
      <p:transition spd="slow" advTm="814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FFD27-394E-EB01-6EE8-FFA7516F1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Hickman_Angie ">
            <a:extLst>
              <a:ext uri="{FF2B5EF4-FFF2-40B4-BE49-F238E27FC236}">
                <a16:creationId xmlns:a16="http://schemas.microsoft.com/office/drawing/2014/main" id="{19840130-2AEB-4630-968A-0C11F28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47" y="2429044"/>
            <a:ext cx="2069306" cy="259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5A4F1E-B2C6-49A7-86D5-F1C651B337EE}"/>
              </a:ext>
            </a:extLst>
          </p:cNvPr>
          <p:cNvSpPr/>
          <p:nvPr/>
        </p:nvSpPr>
        <p:spPr>
          <a:xfrm>
            <a:off x="3064307" y="1176994"/>
            <a:ext cx="32779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PE Teacher</a:t>
            </a:r>
            <a:endParaRPr lang="en-US" sz="5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E8F52-22AA-4E7B-AAA7-F072D1BA2303}"/>
              </a:ext>
            </a:extLst>
          </p:cNvPr>
          <p:cNvSpPr/>
          <p:nvPr/>
        </p:nvSpPr>
        <p:spPr>
          <a:xfrm>
            <a:off x="2496175" y="5351294"/>
            <a:ext cx="41516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Mrs. Hickman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044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"/>
    </mc:Choice>
    <mc:Fallback xmlns="">
      <p:transition spd="slow" advTm="82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93FD6-AB33-A7CB-AE02-4444EBDE1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9388A-FB59-3685-8E28-99FA2F99A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890">
            <a:off x="7233603" y="274945"/>
            <a:ext cx="1445493" cy="14897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557E31-F522-89D9-E28D-D336FF910463}"/>
              </a:ext>
            </a:extLst>
          </p:cNvPr>
          <p:cNvSpPr txBox="1"/>
          <p:nvPr/>
        </p:nvSpPr>
        <p:spPr>
          <a:xfrm>
            <a:off x="7412022" y="549937"/>
            <a:ext cx="137134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PLILikeBigFonts" panose="02000603000000000000" pitchFamily="2" charset="0"/>
                <a:ea typeface="APLILikeBigFonts" panose="02000603000000000000" pitchFamily="2" charset="0"/>
                <a:cs typeface="Calibri"/>
              </a:rPr>
              <a:t>A+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E4789-AE8A-45EE-9B7C-9B8FB8281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948" y="2055268"/>
            <a:ext cx="2500103" cy="31167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CC7EBF-BF0D-424C-A6C0-DE0737305308}"/>
              </a:ext>
            </a:extLst>
          </p:cNvPr>
          <p:cNvSpPr/>
          <p:nvPr/>
        </p:nvSpPr>
        <p:spPr>
          <a:xfrm>
            <a:off x="2219912" y="787611"/>
            <a:ext cx="47158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Science Teacher</a:t>
            </a:r>
            <a:endParaRPr lang="en-US" sz="5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8B5040-38DA-4BB1-B3BC-60360EB124AF}"/>
              </a:ext>
            </a:extLst>
          </p:cNvPr>
          <p:cNvSpPr/>
          <p:nvPr/>
        </p:nvSpPr>
        <p:spPr>
          <a:xfrm>
            <a:off x="2388420" y="5301144"/>
            <a:ext cx="43671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Mr. Piotrowski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6078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"/>
    </mc:Choice>
    <mc:Fallback xmlns="">
      <p:transition spd="slow" advTm="863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CB957-18E2-AC5A-A5FF-71F9B11A9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CDC576-60E6-6311-99CD-86E8E2F91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0D2A41-21D0-443D-9CD5-03C19048411D}"/>
              </a:ext>
            </a:extLst>
          </p:cNvPr>
          <p:cNvSpPr/>
          <p:nvPr/>
        </p:nvSpPr>
        <p:spPr>
          <a:xfrm>
            <a:off x="756143" y="1549773"/>
            <a:ext cx="763171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300" b="1" dirty="0"/>
              <a:t>* The bell rings at 8:25 AM.</a:t>
            </a:r>
            <a:br>
              <a:rPr lang="en-US" altLang="en-US" sz="2300" b="1" dirty="0"/>
            </a:br>
            <a:br>
              <a:rPr lang="en-US" altLang="en-US" sz="2300" b="1" dirty="0"/>
            </a:br>
            <a:r>
              <a:rPr lang="en-US" altLang="en-US" sz="2300" b="1" dirty="0"/>
              <a:t>* Students that arrive before 8:00 go to the </a:t>
            </a:r>
            <a:br>
              <a:rPr lang="en-US" altLang="en-US" sz="2300" b="1" dirty="0"/>
            </a:br>
            <a:r>
              <a:rPr lang="en-US" altLang="en-US" sz="2300" b="1" dirty="0"/>
              <a:t>cafeteria. Note: Supervision does not begin </a:t>
            </a:r>
            <a:br>
              <a:rPr lang="en-US" altLang="en-US" sz="2300" b="1" dirty="0"/>
            </a:br>
            <a:r>
              <a:rPr lang="en-US" altLang="en-US" sz="2300" b="1" dirty="0"/>
              <a:t>until 7:45am. </a:t>
            </a:r>
            <a:br>
              <a:rPr lang="en-US" altLang="en-US" sz="2300" b="1" dirty="0"/>
            </a:br>
            <a:br>
              <a:rPr lang="en-US" altLang="en-US" sz="2300" b="1" dirty="0"/>
            </a:br>
            <a:r>
              <a:rPr lang="en-US" altLang="en-US" sz="2300" b="1" dirty="0"/>
              <a:t>*</a:t>
            </a:r>
            <a:r>
              <a:rPr lang="en-US" altLang="en-US" sz="2300" b="1" u="sng" dirty="0"/>
              <a:t>Children arriving after 8:00am will come to my room for the first two days of school</a:t>
            </a:r>
            <a:r>
              <a:rPr lang="en-US" altLang="en-US" sz="2300" b="1" dirty="0"/>
              <a:t>.  Beginning August 14</a:t>
            </a:r>
            <a:r>
              <a:rPr lang="en-US" altLang="en-US" sz="2300" b="1" baseline="30000" dirty="0"/>
              <a:t>th</a:t>
            </a:r>
            <a:r>
              <a:rPr lang="en-US" altLang="en-US" sz="2300" b="1" dirty="0"/>
              <a:t> students will go to the intermediate playground (basketball courts). I will pick them up from there. </a:t>
            </a:r>
            <a:br>
              <a:rPr lang="en-US" altLang="en-US" sz="2300" b="1" dirty="0"/>
            </a:br>
            <a:br>
              <a:rPr lang="en-US" altLang="en-US" sz="2300" b="1" dirty="0"/>
            </a:br>
            <a:r>
              <a:rPr lang="en-US" altLang="en-US" sz="2300" b="1" dirty="0"/>
              <a:t>*If you are doing gate pickup at the end of the day, meet your child at the 4</a:t>
            </a:r>
            <a:r>
              <a:rPr lang="en-US" altLang="en-US" sz="2300" b="1" baseline="30000" dirty="0"/>
              <a:t>th</a:t>
            </a:r>
            <a:r>
              <a:rPr lang="en-US" altLang="en-US" sz="2300" b="1" dirty="0"/>
              <a:t> grade gate by the EDEP office in front of the school.</a:t>
            </a:r>
            <a:endParaRPr lang="en-US" sz="23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695655-FB90-4432-A425-3EE7340D0F41}"/>
              </a:ext>
            </a:extLst>
          </p:cNvPr>
          <p:cNvSpPr/>
          <p:nvPr/>
        </p:nvSpPr>
        <p:spPr>
          <a:xfrm>
            <a:off x="1007165" y="737874"/>
            <a:ext cx="5724939" cy="76944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cs typeface="Arial" panose="020B0604020202020204" pitchFamily="34" charset="0"/>
              </a:rPr>
              <a:t>See you Monday!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E6617-747C-45E5-A6E6-437FB7F8D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042" y="476135"/>
            <a:ext cx="1377815" cy="1828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4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0"/>
    </mc:Choice>
    <mc:Fallback xmlns="">
      <p:transition spd="slow" advTm="3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CB957-18E2-AC5A-A5FF-71F9B11A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63"/>
            <a:ext cx="9144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2379F5-1E49-4606-9204-AC6D99E76112}"/>
              </a:ext>
            </a:extLst>
          </p:cNvPr>
          <p:cNvSpPr txBox="1">
            <a:spLocks/>
          </p:cNvSpPr>
          <p:nvPr/>
        </p:nvSpPr>
        <p:spPr>
          <a:xfrm>
            <a:off x="601096" y="1530626"/>
            <a:ext cx="7543800" cy="320040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  <a:defRPr/>
            </a:pPr>
            <a:br>
              <a:rPr lang="en-US" kern="0" dirty="0">
                <a:solidFill>
                  <a:schemeClr val="bg1"/>
                </a:solidFill>
              </a:rPr>
            </a:br>
            <a:r>
              <a:rPr lang="en-US" kern="0" dirty="0">
                <a:solidFill>
                  <a:schemeClr val="bg1"/>
                </a:solidFill>
              </a:rPr>
              <a:t>	</a:t>
            </a:r>
            <a:r>
              <a:rPr lang="en-US" sz="2900" b="1" kern="0" dirty="0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This is my 20th year at KLES.  I taught 3</a:t>
            </a:r>
            <a:r>
              <a:rPr lang="en-US" sz="2900" b="1" kern="0" baseline="30000" dirty="0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rd</a:t>
            </a:r>
            <a:r>
              <a:rPr lang="en-US" sz="2900" b="1" kern="0" dirty="0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 grade for 14 years and this will be my fifth year teaching 4</a:t>
            </a:r>
            <a:r>
              <a:rPr lang="en-US" sz="2900" b="1" kern="0" baseline="30000" dirty="0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th</a:t>
            </a:r>
            <a:r>
              <a:rPr lang="en-US" sz="2900" b="1" kern="0" dirty="0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 grade.  I am married to Ben Browning and have three boys, Alex (17) a senior at Chiles, Brayden (12) a 7th grader at </a:t>
            </a:r>
            <a:r>
              <a:rPr lang="en-US" sz="2900" b="1" kern="0" dirty="0" err="1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Deerlake</a:t>
            </a:r>
            <a:r>
              <a:rPr lang="en-US" sz="2900" b="1" kern="0" dirty="0">
                <a:solidFill>
                  <a:schemeClr val="tx1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  <a:t> and Camden (4).</a:t>
            </a:r>
            <a:br>
              <a:rPr lang="en-US" sz="2600" kern="0" dirty="0">
                <a:solidFill>
                  <a:srgbClr val="FFFFFF"/>
                </a:solidFill>
                <a:latin typeface="Comic Sans MS"/>
                <a:ea typeface="ＭＳ Ｐゴシック" panose="020B0600070205080204" pitchFamily="34" charset="-128"/>
                <a:cs typeface="Comic Sans MS"/>
              </a:rPr>
            </a:b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25F275-2CAB-4FA1-8FCE-271B8685D578}"/>
              </a:ext>
            </a:extLst>
          </p:cNvPr>
          <p:cNvSpPr/>
          <p:nvPr/>
        </p:nvSpPr>
        <p:spPr>
          <a:xfrm>
            <a:off x="702764" y="807231"/>
            <a:ext cx="7340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bblingBaby" panose="02000603000000000000" pitchFamily="2" charset="0"/>
                <a:ea typeface="BabblingBaby" panose="02000603000000000000" pitchFamily="2" charset="0"/>
              </a:rPr>
              <a:t>Meet Your Teacher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1DF6E-572E-4E0A-B2D7-9A25E54E8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674" y="3999921"/>
            <a:ext cx="3874643" cy="29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8"/>
    </mc:Choice>
    <mc:Fallback xmlns="">
      <p:transition spd="slow" advTm="214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8EBE7-21B6-C718-D500-A85CA4D6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66057-00DA-B705-8D53-23940632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1155">
            <a:off x="541391" y="237726"/>
            <a:ext cx="608408" cy="63825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B61E47-8457-455F-B5BA-0AB0977C1161}"/>
              </a:ext>
            </a:extLst>
          </p:cNvPr>
          <p:cNvSpPr/>
          <p:nvPr/>
        </p:nvSpPr>
        <p:spPr>
          <a:xfrm>
            <a:off x="1213885" y="927651"/>
            <a:ext cx="7148237" cy="156966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BabblingAbby" panose="02000603000000000000" pitchFamily="2" charset="0"/>
                <a:ea typeface="BabblingAbby" panose="02000603000000000000" pitchFamily="2" charset="0"/>
              </a:rPr>
              <a:t>Math and Social Studies Teacher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351DA-69E0-43CF-9772-FABC9DFAE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735" y="2665937"/>
            <a:ext cx="2711605" cy="3389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C5C12-6652-4A68-895A-195DB988BFD6}"/>
              </a:ext>
            </a:extLst>
          </p:cNvPr>
          <p:cNvSpPr txBox="1"/>
          <p:nvPr/>
        </p:nvSpPr>
        <p:spPr>
          <a:xfrm>
            <a:off x="1749072" y="3424962"/>
            <a:ext cx="3154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/>
                </a:solidFill>
                <a:latin typeface="BabblingAbby" panose="02000603000000000000" pitchFamily="2" charset="0"/>
                <a:ea typeface="BabblingAbby" panose="02000603000000000000" pitchFamily="2" charset="0"/>
                <a:cs typeface="Arial" panose="020B0604020202020204" pitchFamily="34" charset="0"/>
              </a:rPr>
              <a:t>Mrs. Garcia</a:t>
            </a:r>
          </a:p>
          <a:p>
            <a:pPr algn="ctr"/>
            <a:r>
              <a:rPr lang="en-US" sz="4400" b="1" dirty="0">
                <a:solidFill>
                  <a:schemeClr val="accent5"/>
                </a:solidFill>
                <a:latin typeface="BabblingAbby" panose="02000603000000000000" pitchFamily="2" charset="0"/>
                <a:ea typeface="BabblingAbby" panose="02000603000000000000" pitchFamily="2" charset="0"/>
                <a:cs typeface="Arial" panose="020B0604020202020204" pitchFamily="34" charset="0"/>
              </a:rPr>
              <a:t>Room 604</a:t>
            </a:r>
          </a:p>
        </p:txBody>
      </p:sp>
    </p:spTree>
    <p:extLst>
      <p:ext uri="{BB962C8B-B14F-4D97-AF65-F5344CB8AC3E}">
        <p14:creationId xmlns:p14="http://schemas.microsoft.com/office/powerpoint/2010/main" val="18391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2"/>
    </mc:Choice>
    <mc:Fallback xmlns="">
      <p:transition spd="slow" advTm="121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B80D25-18E5-2BF2-C9BA-9BA60FAC8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5894AC-DBAA-7A9A-35AA-27F6F65DB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459">
            <a:off x="7363402" y="5143816"/>
            <a:ext cx="1714920" cy="1817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EEBAD-99F3-2587-36F8-203515DB0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581">
            <a:off x="105445" y="5175764"/>
            <a:ext cx="1654615" cy="175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652A09-78F0-105C-9869-236FDF3D6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1581">
            <a:off x="105445" y="18778"/>
            <a:ext cx="1654615" cy="175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F176F-D5AD-869F-F24B-377A3F4D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5459">
            <a:off x="7363403" y="-13170"/>
            <a:ext cx="1714920" cy="1817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F67FB7-B0D2-48F1-BF59-920C2FD28200}"/>
              </a:ext>
            </a:extLst>
          </p:cNvPr>
          <p:cNvSpPr/>
          <p:nvPr/>
        </p:nvSpPr>
        <p:spPr>
          <a:xfrm>
            <a:off x="1024919" y="576691"/>
            <a:ext cx="720918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THINGS TO DO</a:t>
            </a:r>
          </a:p>
          <a:p>
            <a:endParaRPr lang="en-US" altLang="en-US" sz="2400" dirty="0">
              <a:latin typeface="Comic Sans MS" panose="030F0702030302020204" pitchFamily="66" charset="0"/>
            </a:endParaRPr>
          </a:p>
          <a:p>
            <a:pPr marL="457200" indent="-457200" algn="ctr">
              <a:buAutoNum type="arabicPeriod"/>
            </a:pPr>
            <a:r>
              <a:rPr lang="en-US" altLang="en-US" sz="2400" dirty="0">
                <a:latin typeface="Comic Sans MS" panose="030F0702030302020204" pitchFamily="66" charset="0"/>
              </a:rPr>
              <a:t>Sign in and take your “to go” information packet </a:t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>
                <a:latin typeface="Comic Sans MS" panose="030F0702030302020204" pitchFamily="66" charset="0"/>
              </a:rPr>
              <a:t>2. If you are </a:t>
            </a:r>
            <a:r>
              <a:rPr lang="en-US" altLang="en-US" sz="2400" u="sng" dirty="0">
                <a:latin typeface="Comic Sans MS" panose="030F0702030302020204" pitchFamily="66" charset="0"/>
              </a:rPr>
              <a:t>Browning Homeroom </a:t>
            </a:r>
            <a:r>
              <a:rPr lang="en-US" altLang="en-US" sz="2400" dirty="0">
                <a:latin typeface="Comic Sans MS" panose="030F0702030302020204" pitchFamily="66" charset="0"/>
              </a:rPr>
              <a:t>fill out and return two forms on counter and place in designated tray</a:t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>
                <a:latin typeface="Comic Sans MS" panose="030F0702030302020204" pitchFamily="66" charset="0"/>
              </a:rPr>
              <a:t>-Student Information </a:t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>
                <a:latin typeface="Comic Sans MS" panose="030F0702030302020204" pitchFamily="66" charset="0"/>
              </a:rPr>
              <a:t>- Transportation Form  </a:t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>
                <a:latin typeface="Comic Sans MS" panose="030F0702030302020204" pitchFamily="66" charset="0"/>
              </a:rPr>
              <a:t>3. View Language Arts and Science Books </a:t>
            </a:r>
          </a:p>
          <a:p>
            <a:pPr algn="ctr"/>
            <a:r>
              <a:rPr lang="en-US" altLang="en-US" sz="2400" dirty="0">
                <a:latin typeface="Comic Sans MS" panose="030F0702030302020204" pitchFamily="66" charset="0"/>
              </a:rPr>
              <a:t>(front table)</a:t>
            </a:r>
            <a:br>
              <a:rPr lang="en-US" altLang="en-US" sz="2400" dirty="0">
                <a:latin typeface="Comic Sans MS" panose="030F0702030302020204" pitchFamily="66" charset="0"/>
              </a:rPr>
            </a:br>
            <a:br>
              <a:rPr lang="en-US" altLang="en-US" sz="2400" dirty="0">
                <a:latin typeface="Comic Sans MS" panose="030F0702030302020204" pitchFamily="66" charset="0"/>
              </a:rPr>
            </a:br>
            <a:r>
              <a:rPr lang="en-US" altLang="en-US" sz="2400" dirty="0">
                <a:latin typeface="Comic Sans MS" panose="030F0702030302020204" pitchFamily="66" charset="0"/>
              </a:rPr>
              <a:t>4. Visit Mrs. Garcia (room 604) </a:t>
            </a:r>
            <a:br>
              <a:rPr lang="en-US" altLang="en-US" sz="2000" dirty="0">
                <a:latin typeface="Comic Sans MS" panose="030F0702030302020204" pitchFamily="66" charset="0"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13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6"/>
    </mc:Choice>
    <mc:Fallback xmlns="">
      <p:transition spd="slow" advTm="210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99ECA-A7CC-F24A-B785-90F127B40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935" y="-127591"/>
            <a:ext cx="9513870" cy="7304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5737E9-9369-4066-AD96-4D433F1A6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02" y="145774"/>
            <a:ext cx="5961268" cy="677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9"/>
    </mc:Choice>
    <mc:Fallback xmlns="">
      <p:transition spd="slow" advTm="3095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2FAD07-3F77-CDD3-3AD1-EEC0AFF4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919" cy="6858000"/>
          </a:xfrm>
          <a:prstGeom prst="rect">
            <a:avLst/>
          </a:prstGeom>
        </p:spPr>
      </p:pic>
      <p:pic>
        <p:nvPicPr>
          <p:cNvPr id="3" name="Picture 5" descr="MCj04298710000[1]">
            <a:extLst>
              <a:ext uri="{FF2B5EF4-FFF2-40B4-BE49-F238E27FC236}">
                <a16:creationId xmlns:a16="http://schemas.microsoft.com/office/drawing/2014/main" id="{B881942A-CD8A-42BE-8D5B-EF5FC7E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762000"/>
            <a:ext cx="2362200" cy="2054225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369345-E6CF-4393-B5D0-7220B44CD683}"/>
              </a:ext>
            </a:extLst>
          </p:cNvPr>
          <p:cNvSpPr/>
          <p:nvPr/>
        </p:nvSpPr>
        <p:spPr>
          <a:xfrm>
            <a:off x="649357" y="1839287"/>
            <a:ext cx="62550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/>
              <a:t>   </a:t>
            </a:r>
            <a:r>
              <a:rPr lang="en-US" altLang="en-US" sz="4400" b="1" dirty="0"/>
              <a:t>Lunch</a:t>
            </a:r>
            <a:r>
              <a:rPr lang="en-US" altLang="en-US" sz="4400" dirty="0"/>
              <a:t> is from </a:t>
            </a:r>
            <a:br>
              <a:rPr lang="en-US" altLang="en-US" sz="4400" dirty="0"/>
            </a:br>
            <a:r>
              <a:rPr lang="en-US" altLang="en-US" sz="4400" dirty="0"/>
              <a:t>	   </a:t>
            </a:r>
            <a:r>
              <a:rPr lang="en-US" altLang="en-US" sz="4400" b="1" dirty="0"/>
              <a:t>12:34-12:59</a:t>
            </a:r>
            <a:br>
              <a:rPr lang="en-US" altLang="en-US" sz="4400" dirty="0"/>
            </a:br>
            <a:br>
              <a:rPr lang="en-US" altLang="en-US" sz="4400" dirty="0"/>
            </a:br>
            <a:r>
              <a:rPr lang="en-US" altLang="en-US" sz="4400" dirty="0"/>
              <a:t>   </a:t>
            </a:r>
            <a:r>
              <a:rPr lang="en-US" altLang="en-US" sz="4400" b="1" dirty="0"/>
              <a:t>Special Area </a:t>
            </a:r>
            <a:r>
              <a:rPr lang="en-US" altLang="en-US" sz="4400" dirty="0"/>
              <a:t>is from</a:t>
            </a:r>
            <a:br>
              <a:rPr lang="en-US" altLang="en-US" sz="4400" dirty="0"/>
            </a:br>
            <a:r>
              <a:rPr lang="en-US" altLang="en-US" sz="4400" dirty="0"/>
              <a:t> 	</a:t>
            </a:r>
            <a:r>
              <a:rPr lang="en-US" altLang="en-US" sz="4400" b="1" dirty="0"/>
              <a:t>1:00-1:45</a:t>
            </a:r>
            <a:endParaRPr lang="en-US" sz="4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9"/>
    </mc:Choice>
    <mc:Fallback xmlns="">
      <p:transition spd="slow" advTm="11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D71601-A24A-8B1C-86AA-7E792B792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1" y="0"/>
            <a:ext cx="8875058" cy="6858000"/>
          </a:xfrm>
          <a:prstGeom prst="rect">
            <a:avLst/>
          </a:prstGeom>
        </p:spPr>
      </p:pic>
      <p:pic>
        <p:nvPicPr>
          <p:cNvPr id="3" name="Picture 6" descr="_bhhuta1[1]">
            <a:extLst>
              <a:ext uri="{FF2B5EF4-FFF2-40B4-BE49-F238E27FC236}">
                <a16:creationId xmlns:a16="http://schemas.microsoft.com/office/drawing/2014/main" id="{538861E3-B968-467A-BA0C-720899A5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60" y="5109864"/>
            <a:ext cx="1610139" cy="1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7011FF0-0E15-4F19-9226-CC50089FBD09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523309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>
                <a:latin typeface="Georgia" pitchFamily="18" charset="0"/>
              </a:rPr>
              <a:t>-We will have a working snack.</a:t>
            </a:r>
          </a:p>
          <a:p>
            <a:pPr>
              <a:defRPr/>
            </a:pPr>
            <a:endParaRPr lang="en-US" sz="3600" dirty="0">
              <a:latin typeface="Georgia" pitchFamily="18" charset="0"/>
            </a:endParaRPr>
          </a:p>
          <a:p>
            <a:pPr>
              <a:defRPr/>
            </a:pPr>
            <a:r>
              <a:rPr lang="en-US" sz="3600" dirty="0">
                <a:latin typeface="Georgia" pitchFamily="18" charset="0"/>
              </a:rPr>
              <a:t>-Please bring a small, nutritious, non-messy snack to eat while we work.</a:t>
            </a:r>
          </a:p>
          <a:p>
            <a:pPr>
              <a:defRPr/>
            </a:pPr>
            <a:endParaRPr lang="en-US" sz="3600" dirty="0">
              <a:latin typeface="Georgia" pitchFamily="18" charset="0"/>
            </a:endParaRPr>
          </a:p>
          <a:p>
            <a:pPr>
              <a:defRPr/>
            </a:pPr>
            <a:r>
              <a:rPr lang="en-US" sz="3600" dirty="0">
                <a:latin typeface="Georgia" pitchFamily="18" charset="0"/>
              </a:rPr>
              <a:t>-Water should be in a closable bottle.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ECE91A-35B6-4EA8-AE30-A98AFF6988FA}"/>
              </a:ext>
            </a:extLst>
          </p:cNvPr>
          <p:cNvSpPr/>
          <p:nvPr/>
        </p:nvSpPr>
        <p:spPr>
          <a:xfrm>
            <a:off x="1066800" y="795130"/>
            <a:ext cx="70700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latin typeface="Georgia" panose="02040502050405020303" pitchFamily="18" charset="0"/>
              </a:rPr>
              <a:t>Snack</a:t>
            </a:r>
            <a:endParaRPr lang="en-US" sz="4400" dirty="0"/>
          </a:p>
        </p:txBody>
      </p:sp>
      <p:pic>
        <p:nvPicPr>
          <p:cNvPr id="7" name="Picture 5" descr="j0233686">
            <a:extLst>
              <a:ext uri="{FF2B5EF4-FFF2-40B4-BE49-F238E27FC236}">
                <a16:creationId xmlns:a16="http://schemas.microsoft.com/office/drawing/2014/main" id="{C0280075-A9B0-471C-91A7-CFD41541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438150"/>
            <a:ext cx="1260475" cy="1025525"/>
          </a:xfrm>
          <a:prstGeom prst="rect">
            <a:avLst/>
          </a:prstGeom>
          <a:noFill/>
        </p:spPr>
      </p:pic>
      <p:pic>
        <p:nvPicPr>
          <p:cNvPr id="8" name="Picture 4" descr="j0233568">
            <a:extLst>
              <a:ext uri="{FF2B5EF4-FFF2-40B4-BE49-F238E27FC236}">
                <a16:creationId xmlns:a16="http://schemas.microsoft.com/office/drawing/2014/main" id="{20020DB6-2ECA-4CD7-A2A3-CFD3ED861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4382" y="579768"/>
            <a:ext cx="1219200" cy="97155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6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85"/>
    </mc:Choice>
    <mc:Fallback xmlns="">
      <p:transition spd="slow" advTm="1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8A24D-76BA-917D-1EE2-71EE29B23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09" y="-205483"/>
            <a:ext cx="9544692" cy="7325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50800E-E33A-4A46-86E7-12A3964923ED}"/>
              </a:ext>
            </a:extLst>
          </p:cNvPr>
          <p:cNvSpPr/>
          <p:nvPr/>
        </p:nvSpPr>
        <p:spPr>
          <a:xfrm>
            <a:off x="1154237" y="699917"/>
            <a:ext cx="68355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latin typeface="Berlin Sans FB Demi" panose="020E0802020502020306" pitchFamily="34" charset="0"/>
              </a:rPr>
              <a:t>Special Area Rotation</a:t>
            </a:r>
            <a:endParaRPr lang="en-US" sz="5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4BE08A-CFEB-4D12-ADDC-46B6D9D67F7C}"/>
              </a:ext>
            </a:extLst>
          </p:cNvPr>
          <p:cNvSpPr/>
          <p:nvPr/>
        </p:nvSpPr>
        <p:spPr>
          <a:xfrm>
            <a:off x="1154237" y="1623247"/>
            <a:ext cx="68355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Day 1 PE </a:t>
            </a:r>
          </a:p>
          <a:p>
            <a:pPr algn="ctr"/>
            <a:r>
              <a:rPr lang="en-US" sz="4000" dirty="0">
                <a:latin typeface="Berlin Sans FB" panose="020E0602020502020306" pitchFamily="34" charset="0"/>
              </a:rPr>
              <a:t>Day 2 Science </a:t>
            </a:r>
          </a:p>
          <a:p>
            <a:pPr algn="ctr"/>
            <a:r>
              <a:rPr lang="en-US" sz="4000" dirty="0">
                <a:latin typeface="Berlin Sans FB" panose="020E0602020502020306" pitchFamily="34" charset="0"/>
              </a:rPr>
              <a:t>Day 3 Media </a:t>
            </a:r>
          </a:p>
          <a:p>
            <a:pPr algn="ctr"/>
            <a:r>
              <a:rPr lang="en-US" sz="4000" dirty="0">
                <a:latin typeface="Berlin Sans FB" panose="020E0602020502020306" pitchFamily="34" charset="0"/>
              </a:rPr>
              <a:t>Day 4 PE </a:t>
            </a:r>
          </a:p>
          <a:p>
            <a:pPr algn="ctr"/>
            <a:r>
              <a:rPr lang="en-US" sz="4000" dirty="0">
                <a:latin typeface="Berlin Sans FB" panose="020E0602020502020306" pitchFamily="34" charset="0"/>
              </a:rPr>
              <a:t>Day 5 Music </a:t>
            </a:r>
          </a:p>
          <a:p>
            <a:pPr algn="ctr"/>
            <a:r>
              <a:rPr lang="en-US" sz="4000" dirty="0">
                <a:latin typeface="Berlin Sans FB" panose="020E0602020502020306" pitchFamily="34" charset="0"/>
              </a:rPr>
              <a:t>Day 6 Art </a:t>
            </a:r>
          </a:p>
          <a:p>
            <a:pPr algn="ctr"/>
            <a:r>
              <a:rPr lang="en-US" sz="2000" dirty="0">
                <a:latin typeface="Berlin Sans FB" panose="020E0602020502020306" pitchFamily="34" charset="0"/>
              </a:rPr>
              <a:t>*Students will go to guidance instead of media for the 2</a:t>
            </a:r>
            <a:r>
              <a:rPr lang="en-US" sz="2000" baseline="30000" dirty="0">
                <a:latin typeface="Berlin Sans FB" panose="020E0602020502020306" pitchFamily="34" charset="0"/>
              </a:rPr>
              <a:t>nd</a:t>
            </a:r>
            <a:r>
              <a:rPr lang="en-US" sz="2000" dirty="0">
                <a:latin typeface="Berlin Sans FB" panose="020E0602020502020306" pitchFamily="34" charset="0"/>
              </a:rPr>
              <a:t> and 4</a:t>
            </a:r>
            <a:r>
              <a:rPr lang="en-US" sz="2000" baseline="30000" dirty="0">
                <a:latin typeface="Berlin Sans FB" panose="020E0602020502020306" pitchFamily="34" charset="0"/>
              </a:rPr>
              <a:t>th</a:t>
            </a:r>
            <a:r>
              <a:rPr lang="en-US" sz="2000" dirty="0">
                <a:latin typeface="Berlin Sans FB" panose="020E0602020502020306" pitchFamily="34" charset="0"/>
              </a:rPr>
              <a:t> grading periods*</a:t>
            </a:r>
          </a:p>
        </p:txBody>
      </p:sp>
    </p:spTree>
    <p:extLst>
      <p:ext uri="{BB962C8B-B14F-4D97-AF65-F5344CB8AC3E}">
        <p14:creationId xmlns:p14="http://schemas.microsoft.com/office/powerpoint/2010/main" val="21630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3"/>
    </mc:Choice>
    <mc:Fallback xmlns="">
      <p:transition spd="slow" advTm="167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1737A1-F964-05D9-DCC3-C93BF583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619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CAE1D-8A95-CCB2-ED19-252CF5A6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7554">
            <a:off x="349645" y="187165"/>
            <a:ext cx="632161" cy="663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AF9489-92DC-4CFB-8FDD-5B970BD9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0" y="2030588"/>
            <a:ext cx="2362200" cy="29448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F4F52A-E8CD-443E-BB80-873D027DD983}"/>
              </a:ext>
            </a:extLst>
          </p:cNvPr>
          <p:cNvSpPr/>
          <p:nvPr/>
        </p:nvSpPr>
        <p:spPr>
          <a:xfrm>
            <a:off x="2392234" y="918133"/>
            <a:ext cx="4441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Music Teacher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76D31D-797C-483F-9DE5-BE7E06CD2ACE}"/>
              </a:ext>
            </a:extLst>
          </p:cNvPr>
          <p:cNvSpPr/>
          <p:nvPr/>
        </p:nvSpPr>
        <p:spPr>
          <a:xfrm>
            <a:off x="2586168" y="5164589"/>
            <a:ext cx="3971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Mrs.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Pursino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10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5"/>
    </mc:Choice>
    <mc:Fallback xmlns="">
      <p:transition spd="slow" advTm="781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9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2F4575028254F8F3E82523BB99486" ma:contentTypeVersion="16" ma:contentTypeDescription="Create a new document." ma:contentTypeScope="" ma:versionID="2f688109c726e94fee9ca687ab3efc15">
  <xsd:schema xmlns:xsd="http://www.w3.org/2001/XMLSchema" xmlns:xs="http://www.w3.org/2001/XMLSchema" xmlns:p="http://schemas.microsoft.com/office/2006/metadata/properties" xmlns:ns3="a1744aa7-3cc4-41ab-bdfb-1c7de3a7f341" xmlns:ns4="2bb9edb3-8328-4c71-8601-a9a9dfb83abf" targetNamespace="http://schemas.microsoft.com/office/2006/metadata/properties" ma:root="true" ma:fieldsID="2a7ba9281762ae583d36091dd10572a4" ns3:_="" ns4:_="">
    <xsd:import namespace="a1744aa7-3cc4-41ab-bdfb-1c7de3a7f341"/>
    <xsd:import namespace="2bb9edb3-8328-4c71-8601-a9a9dfb83a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744aa7-3cc4-41ab-bdfb-1c7de3a7f3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b9edb3-8328-4c71-8601-a9a9dfb83a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1744aa7-3cc4-41ab-bdfb-1c7de3a7f341">
      <UserInfo>
        <DisplayName>Grauer, Marcy</DisplayName>
        <AccountId>50</AccountId>
        <AccountType/>
      </UserInfo>
    </SharedWithUsers>
    <_activity xmlns="2bb9edb3-8328-4c71-8601-a9a9dfb83abf" xsi:nil="true"/>
  </documentManagement>
</p:properties>
</file>

<file path=customXml/itemProps1.xml><?xml version="1.0" encoding="utf-8"?>
<ds:datastoreItem xmlns:ds="http://schemas.openxmlformats.org/officeDocument/2006/customXml" ds:itemID="{4E5BBAC0-7B28-49F6-BED2-713A37503A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C52470-B29F-43E0-B403-C35DD62341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744aa7-3cc4-41ab-bdfb-1c7de3a7f341"/>
    <ds:schemaRef ds:uri="2bb9edb3-8328-4c71-8601-a9a9dfb83a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AB46E3-2C24-41BA-A0E2-171F47E42749}">
  <ds:schemaRefs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2bb9edb3-8328-4c71-8601-a9a9dfb83abf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1744aa7-3cc4-41ab-bdfb-1c7de3a7f34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2134</TotalTime>
  <Words>388</Words>
  <Application>Microsoft Office PowerPoint</Application>
  <PresentationFormat>On-screen Show (4:3)</PresentationFormat>
  <Paragraphs>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APLILikeBigFonts</vt:lpstr>
      <vt:lpstr>Arial</vt:lpstr>
      <vt:lpstr>BabblingAbby</vt:lpstr>
      <vt:lpstr>BabblingBaby</vt:lpstr>
      <vt:lpstr>Berlin Sans FB</vt:lpstr>
      <vt:lpstr>Berlin Sans FB Demi</vt:lpstr>
      <vt:lpstr>Calibri</vt:lpstr>
      <vt:lpstr>Calibri Light</vt:lpstr>
      <vt:lpstr>Comic Sans MS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Grauer</dc:creator>
  <cp:lastModifiedBy>Browning, LaChelle</cp:lastModifiedBy>
  <cp:revision>276</cp:revision>
  <dcterms:created xsi:type="dcterms:W3CDTF">2023-07-21T20:53:37Z</dcterms:created>
  <dcterms:modified xsi:type="dcterms:W3CDTF">2024-08-03T00:28:31Z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0x0101000042F4575028254F8F3E82523BB99486</vt:lpwstr>
  </property>
  <property fmtid="{D5CDD505-2E9C-101B-9397-08002B2CF9AE}" pid="3" name="MediaServiceImageTags">
    <vt:lpwstr/>
  </property>
</Properties>
</file>